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6923CA5-7768-4185-9C3F-8975EA4E6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C4B1161-DA3A-43A6-8F71-DD9E2FDFC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A9D667A-4D16-45FB-8653-86E3D13C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1180-F8DE-46A7-9F1F-A12DF30409FD}" type="datetimeFigureOut">
              <a:rPr lang="fr-FR" smtClean="0"/>
              <a:t>13/08/2019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FFFEC79-20EF-43E3-888B-DA65D2588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0A54560-2B19-4249-AFDD-96CA0B60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6A26-5AC0-4380-906F-8D9692217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7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6FE653-2773-45B9-8622-0609B236F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D932EC72-76CA-46DA-B869-CD9B4518C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3A0C298-97EC-4D20-880B-4781DCBD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1180-F8DE-46A7-9F1F-A12DF30409FD}" type="datetimeFigureOut">
              <a:rPr lang="fr-FR" smtClean="0"/>
              <a:t>13/08/2019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1485039-A132-4DBA-B982-CA3551B9E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DC74BF8-A8D0-4AE0-A432-23E3A810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6A26-5AC0-4380-906F-8D9692217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57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99921E28-4164-45F9-82C4-04AEBE5137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9BEEA8D5-D3CF-4F28-92DE-F6CA2C8B4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0FD97A2-76D8-4928-A677-EC21391AC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1180-F8DE-46A7-9F1F-A12DF30409FD}" type="datetimeFigureOut">
              <a:rPr lang="fr-FR" smtClean="0"/>
              <a:t>13/08/2019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86B37E8-C56F-4DF3-B00C-7A4866D93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17EF309-86E5-48C3-AE3A-E8312EB8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6A26-5AC0-4380-906F-8D9692217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05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5153A95-113A-4EDC-A385-5538C44E2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A615A7E-A202-4DA4-9801-178579FB9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4A5CF0E-908B-46A5-92A7-7720507E4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1180-F8DE-46A7-9F1F-A12DF30409FD}" type="datetimeFigureOut">
              <a:rPr lang="fr-FR" smtClean="0"/>
              <a:t>13/08/2019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6ECD771-B79F-4A0E-B550-BFF4F52F6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A83125F-564C-4EDA-9291-E843D961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6A26-5AC0-4380-906F-8D9692217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7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8DEB893-5897-476F-89DA-7F89C1779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68431D8-F010-4181-9699-47536D1B5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61291A5-0CD6-4C37-9FD1-7F9DF3856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1180-F8DE-46A7-9F1F-A12DF30409FD}" type="datetimeFigureOut">
              <a:rPr lang="fr-FR" smtClean="0"/>
              <a:t>13/08/2019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891B226-5A17-4945-9A7F-665301A9B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3ABD8A9-E5A0-46A3-99D2-13D9BF719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6A26-5AC0-4380-906F-8D9692217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1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1C29D58-E81A-49AF-A889-B7AB4304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1E65BB3-4DFF-4712-AC01-20DABF492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44884E48-F012-4886-8F9A-98A30E236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AAD71DB-EAA4-4714-8A32-3CDADB188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1180-F8DE-46A7-9F1F-A12DF30409FD}" type="datetimeFigureOut">
              <a:rPr lang="fr-FR" smtClean="0"/>
              <a:t>13/08/2019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1B25ACF-EA6C-45A8-8F8B-16FD1960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EBA9496-C78F-4741-9300-721F55CB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6A26-5AC0-4380-906F-8D9692217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5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6B814A0-EC57-4970-9D27-4F71AE4E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4970990-9A77-4A03-85CE-662BE6C7A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6D5088E9-4145-4D16-8E8E-4E9D30CCD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C551667E-9AE1-4A53-870A-4259EC50E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9267790B-DB03-4426-ABF8-EF770E0F5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C6E213D6-6041-48AC-9049-DC01E382A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1180-F8DE-46A7-9F1F-A12DF30409FD}" type="datetimeFigureOut">
              <a:rPr lang="fr-FR" smtClean="0"/>
              <a:t>13/08/2019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8580BE67-47BE-4979-A34D-34D780532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ED669B44-C04B-41D5-8247-DEF9B0B21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6A26-5AC0-4380-906F-8D9692217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26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DCEF0BC-AD43-4D07-A7CF-EE4C8CC6A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31442933-1DCD-4092-AA15-47B383D29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1180-F8DE-46A7-9F1F-A12DF30409FD}" type="datetimeFigureOut">
              <a:rPr lang="fr-FR" smtClean="0"/>
              <a:t>13/08/2019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2F9261E4-FBEE-4AE0-8D7B-5698B1F6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9D88DDA1-4EB4-4FD3-BF96-803A44981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6A26-5AC0-4380-906F-8D9692217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400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3E2F0F03-9DA6-43CD-AEFF-CD9287BEC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1180-F8DE-46A7-9F1F-A12DF30409FD}" type="datetimeFigureOut">
              <a:rPr lang="fr-FR" smtClean="0"/>
              <a:t>13/08/2019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F7479A4B-CD4E-4875-879C-366BA63FB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FC3A3C43-6B1C-4243-BA32-AAAFAE85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6A26-5AC0-4380-906F-8D9692217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22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57B2510-E999-4EB7-96F4-E21F66C69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205CAB3-1DAE-4148-8C26-2456AAFE7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A0C7F71-70C8-415A-BCCD-2DE647A5C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8995E26D-4113-4DAB-A52A-10E7CBF7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1180-F8DE-46A7-9F1F-A12DF30409FD}" type="datetimeFigureOut">
              <a:rPr lang="fr-FR" smtClean="0"/>
              <a:t>13/08/2019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629B220-D5D0-4391-B9CE-66924F3E4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9D98B09-B936-4A28-93E4-EFFB15383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6A26-5AC0-4380-906F-8D9692217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45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E4E25E1-9452-413D-AC62-390F0D705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8EAF706E-D8D4-4D4F-B878-E9D490E693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37EA8DE4-C78F-4D5A-B83E-6A877F910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9AD2BA5-CC20-4795-BBA7-D97FE9423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1180-F8DE-46A7-9F1F-A12DF30409FD}" type="datetimeFigureOut">
              <a:rPr lang="fr-FR" smtClean="0"/>
              <a:t>13/08/2019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FC7F81C-EE18-464F-81A7-96D987684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957097A-0EA1-4EE0-A591-9D9E5DB3A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6A26-5AC0-4380-906F-8D9692217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05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A4F785DB-E084-4E75-AAC2-E8D54EFE3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F04D2BB-01DB-463B-94F9-738EED824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91299C2-8F7D-4138-BE26-ED1B157C7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F1180-F8DE-46A7-9F1F-A12DF30409FD}" type="datetimeFigureOut">
              <a:rPr lang="fr-FR" smtClean="0"/>
              <a:t>13/08/2019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23A83F4-3472-4504-9947-8DE86E6A9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9D9F1AE-A63C-4B23-9CB1-DE63CCC1F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86A26-5AC0-4380-906F-8D9692217E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C0A1E94-3A4E-45CB-950F-67E0FC96E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6885209" cy="1737360"/>
          </a:xfrm>
        </p:spPr>
        <p:txBody>
          <a:bodyPr anchor="ctr">
            <a:normAutofit/>
          </a:bodyPr>
          <a:lstStyle/>
          <a:p>
            <a:pPr algn="r"/>
            <a:r>
              <a:rPr lang="fr-FR" sz="5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Concours « Maisons et Balcons Fleuris 2019 »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87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FF4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626D10F-E068-42AC-9810-09E4E9DB59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67" r="4080" b="-1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498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8A6DF90-CC42-4CF0-8417-A4B76A92D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492" y="1672688"/>
            <a:ext cx="9954936" cy="238760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Catégorie : </a:t>
            </a:r>
            <a:br>
              <a:rPr lang="fr-FR" dirty="0"/>
            </a:br>
            <a:r>
              <a:rPr lang="fr-FR" dirty="0"/>
              <a:t>Maisons individuelles 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BA1D120-205C-4686-A964-6320DBFBE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1428" y="4779962"/>
            <a:ext cx="9144000" cy="1655762"/>
          </a:xfrm>
        </p:spPr>
        <p:txBody>
          <a:bodyPr>
            <a:normAutofit/>
          </a:bodyPr>
          <a:lstStyle/>
          <a:p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Maisons avec cour ou murs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37F0DB6-EC33-4251-81EB-D8D612FB2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746" y="0"/>
            <a:ext cx="5700254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18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D93B6081-DF96-424D-91C1-65A4D8223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600" y="4960938"/>
            <a:ext cx="9144000" cy="1655762"/>
          </a:xfrm>
        </p:spPr>
        <p:txBody>
          <a:bodyPr>
            <a:normAutofit fontScale="92500" lnSpcReduction="20000"/>
          </a:bodyPr>
          <a:lstStyle/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fr-FR" sz="3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</a:t>
            </a:r>
            <a:r>
              <a:rPr lang="fr-FR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Monsieur </a:t>
            </a:r>
            <a:r>
              <a:rPr lang="fr-FR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Christian ERB</a:t>
            </a:r>
            <a:endParaRPr lang="fr-FR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AD5D064-55A1-45BB-9064-274AD8EA27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22" y="294482"/>
            <a:ext cx="5441155" cy="544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85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34A791AC-2769-4A6B-AA13-18FEFFD87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>
            <a:normAutofit/>
          </a:bodyPr>
          <a:lstStyle/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fr-FR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ème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Madame </a:t>
            </a:r>
            <a:r>
              <a:rPr lang="fr-F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Marie-José </a:t>
            </a:r>
            <a:r>
              <a:rPr lang="fr-F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GROSS</a:t>
            </a:r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DBC725E-A101-41A3-8FEF-6273067F5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91" y="195148"/>
            <a:ext cx="7198958" cy="539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97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0A11CF7C-03E8-4D70-89D5-D7E9BBA0F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4629" y="4907756"/>
            <a:ext cx="9144000" cy="1655762"/>
          </a:xfrm>
        </p:spPr>
        <p:txBody>
          <a:bodyPr>
            <a:normAutofit/>
          </a:bodyPr>
          <a:lstStyle/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Madame 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Irène BIDAULT 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fr-F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GARDINVILLE</a:t>
            </a:r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7487DFD-26EF-433F-BE85-0305CDA8FD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294482"/>
            <a:ext cx="5072744" cy="50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3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8A6DF90-CC42-4CF0-8417-A4B76A92D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492" y="1672688"/>
            <a:ext cx="9954936" cy="238760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Catégorie : </a:t>
            </a:r>
            <a:br>
              <a:rPr lang="fr-FR" dirty="0"/>
            </a:b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BA1D120-205C-4686-A964-6320DBFBE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1428" y="4779962"/>
            <a:ext cx="9144000" cy="1655762"/>
          </a:xfrm>
        </p:spPr>
        <p:txBody>
          <a:bodyPr>
            <a:normAutofit/>
          </a:bodyPr>
          <a:lstStyle/>
          <a:p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Jardins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37F0DB6-EC33-4251-81EB-D8D612FB2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746" y="0"/>
            <a:ext cx="5700254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72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2188814-CC75-4CA0-A5F5-80AE55175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03587"/>
            <a:ext cx="9144000" cy="1655762"/>
          </a:xfrm>
        </p:spPr>
        <p:txBody>
          <a:bodyPr>
            <a:normAutofit/>
          </a:bodyPr>
          <a:lstStyle/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fr-FR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ère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Madame 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Yolande DUPRE</a:t>
            </a:r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8D9D615-2830-4CC4-B48F-3FF3BD9BF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56" y="121218"/>
            <a:ext cx="4357687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50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8A6DF90-CC42-4CF0-8417-A4B76A92D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492" y="1672688"/>
            <a:ext cx="9954936" cy="238760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Catégorie : </a:t>
            </a:r>
            <a:br>
              <a:rPr lang="fr-FR" dirty="0"/>
            </a:b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BA1D120-205C-4686-A964-6320DBFBE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1428" y="4779962"/>
            <a:ext cx="9144000" cy="1655762"/>
          </a:xfrm>
        </p:spPr>
        <p:txBody>
          <a:bodyPr>
            <a:normAutofit/>
          </a:bodyPr>
          <a:lstStyle/>
          <a:p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Balcons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37F0DB6-EC33-4251-81EB-D8D612FB2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746" y="0"/>
            <a:ext cx="5700254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B3846C5-1680-42F9-8D5C-514BCB166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77695"/>
            <a:ext cx="9144000" cy="1655762"/>
          </a:xfrm>
        </p:spPr>
        <p:txBody>
          <a:bodyPr>
            <a:normAutofit/>
          </a:bodyPr>
          <a:lstStyle/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fr-FR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ère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Madame 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Evelyne PROT</a:t>
            </a:r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DC87EB6-5B6E-407A-A2B4-97E6BC0A38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32" y="424543"/>
            <a:ext cx="5877278" cy="44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94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D892D213-2966-411D-BB39-51F2E1BFF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>
            <a:normAutofit/>
          </a:bodyPr>
          <a:lstStyle/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fr-FR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ème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Madame 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Corinne LOEWENGUTH</a:t>
            </a:r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8059088-E49A-4F97-8D1C-8516CBBA4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276" y="294483"/>
            <a:ext cx="6912704" cy="518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91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29C2787-8CCD-4D90-A921-33836EE63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>
            <a:normAutofit/>
          </a:bodyPr>
          <a:lstStyle/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fr-FR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ème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Madame </a:t>
            </a:r>
            <a:r>
              <a:rPr lang="fr-F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Rozalina</a:t>
            </a:r>
            <a:r>
              <a:rPr lang="fr-F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HOF</a:t>
            </a:r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B151240-967D-4F06-BF89-D61C666E2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71449"/>
            <a:ext cx="6738257" cy="505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27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8A6DF90-CC42-4CF0-8417-A4B76A92D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014" y="1672688"/>
            <a:ext cx="9954936" cy="238760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Catégorie : </a:t>
            </a:r>
            <a:br>
              <a:rPr lang="fr-FR" dirty="0"/>
            </a:br>
            <a:r>
              <a:rPr lang="fr-FR" dirty="0"/>
              <a:t>Maisons individuelles 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BA1D120-205C-4686-A964-6320DBFBE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014" y="5185312"/>
            <a:ext cx="9144000" cy="1655762"/>
          </a:xfrm>
        </p:spPr>
        <p:txBody>
          <a:bodyPr>
            <a:normAutofit/>
          </a:bodyPr>
          <a:lstStyle/>
          <a:p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Maisons avec jardin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840D23A-F0AF-4D77-B355-27B873988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746" y="0"/>
            <a:ext cx="5700254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37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8A6DF90-CC42-4CF0-8417-A4B76A92D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492" y="1672688"/>
            <a:ext cx="9954936" cy="238760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Catégorie : </a:t>
            </a:r>
            <a:br>
              <a:rPr lang="fr-FR" dirty="0"/>
            </a:b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BA1D120-205C-4686-A964-6320DBFBE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429" y="4779962"/>
            <a:ext cx="10940141" cy="1655762"/>
          </a:xfrm>
        </p:spPr>
        <p:txBody>
          <a:bodyPr>
            <a:normAutofit/>
          </a:bodyPr>
          <a:lstStyle/>
          <a:p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Commerces, Artisans et Etablissements Publics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37F0DB6-EC33-4251-81EB-D8D612FB2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746" y="0"/>
            <a:ext cx="5700254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80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B13F489-67AC-4E37-9AB3-C3EABD915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7286" y="4777695"/>
            <a:ext cx="9144000" cy="1655762"/>
          </a:xfrm>
        </p:spPr>
        <p:txBody>
          <a:bodyPr>
            <a:normAutofit/>
          </a:bodyPr>
          <a:lstStyle/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fr-FR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Habitat de l’Ill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7001ABB-8719-4A22-B620-FEDB225C4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49" y="168161"/>
            <a:ext cx="6770914" cy="507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9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061AFAA0-51D5-430A-BD31-D2DE2514E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1446" y="5103667"/>
            <a:ext cx="9144000" cy="1655762"/>
          </a:xfrm>
        </p:spPr>
        <p:txBody>
          <a:bodyPr/>
          <a:lstStyle/>
          <a:p>
            <a:endParaRPr lang="fr-FR" dirty="0"/>
          </a:p>
          <a:p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fr-FR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ère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Madame </a:t>
            </a:r>
            <a:r>
              <a:rPr lang="fr-F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Françoise </a:t>
            </a:r>
            <a:r>
              <a:rPr lang="fr-F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LAMARRE</a:t>
            </a:r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A649478-1673-48CB-8B3E-8EAA61C23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338" y="53850"/>
            <a:ext cx="6460425" cy="484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3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D5B404C-68DB-4EC8-96A1-192445204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20815"/>
            <a:ext cx="9144000" cy="1655762"/>
          </a:xfrm>
        </p:spPr>
        <p:txBody>
          <a:bodyPr>
            <a:normAutofit/>
          </a:bodyPr>
          <a:lstStyle/>
          <a:p>
            <a:endParaRPr lang="fr-FR" sz="2800" dirty="0"/>
          </a:p>
          <a:p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fr-FR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ème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Madame 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Brigitte HENNER</a:t>
            </a:r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61AA60B-0DD7-4187-9777-86A4A7A56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09" y="81423"/>
            <a:ext cx="7024381" cy="526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0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6334484-6930-4250-ABD8-B33DA8F9E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29451"/>
            <a:ext cx="9144000" cy="1012371"/>
          </a:xfrm>
        </p:spPr>
        <p:txBody>
          <a:bodyPr>
            <a:normAutofit fontScale="55000" lnSpcReduction="20000"/>
          </a:bodyPr>
          <a:lstStyle/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5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fr-FR" sz="51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ème</a:t>
            </a:r>
            <a:r>
              <a:rPr lang="fr-FR" sz="5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Monsieur </a:t>
            </a:r>
            <a:r>
              <a:rPr lang="fr-FR" sz="5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Hubert AMSINGER</a:t>
            </a:r>
            <a:endParaRPr lang="fr-FR" sz="5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DD04045-05FF-464A-9679-C271B9D62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1" y="212271"/>
            <a:ext cx="6966857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60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F3F3F66-3CC0-4716-BBB3-8F31F2F68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35637"/>
            <a:ext cx="9144000" cy="1655762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fr-FR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ème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Madame 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Monique BONN</a:t>
            </a:r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AE62672-F73F-4EE6-AE09-9986D87F61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058" y="201386"/>
            <a:ext cx="5285013" cy="52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84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2759E704-1970-46EA-85BD-30504D9CC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07037"/>
            <a:ext cx="9144000" cy="1655762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fr-FR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ème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Madame 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Sylviane HECKMANN</a:t>
            </a:r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4A6A244-2499-4374-BA23-7E6E25BC0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71" y="228600"/>
            <a:ext cx="6357257" cy="47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79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63AF78D8-5D60-4E46-9054-104A0C1C9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35637"/>
            <a:ext cx="9144000" cy="1655762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fr-FR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ème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Madame </a:t>
            </a:r>
            <a:r>
              <a:rPr lang="fr-F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Kherira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BELAHOUEL</a:t>
            </a:r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473B6DC-4EE3-41B4-B880-25DAFB7C7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86" y="183696"/>
            <a:ext cx="6830786" cy="512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97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E8D5964-2168-4F19-94DA-75D6B722D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>
            <a:normAutofit/>
          </a:bodyPr>
          <a:lstStyle/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fr-FR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ème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 Monsieur 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Jean-Jacques FUGER</a:t>
            </a:r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5D22FBA-6ACF-4ECB-9B0B-FDD322398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57" y="294482"/>
            <a:ext cx="7032170" cy="527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667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82</Words>
  <Application>Microsoft Office PowerPoint</Application>
  <PresentationFormat>Grand écran</PresentationFormat>
  <Paragraphs>49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Thème Office</vt:lpstr>
      <vt:lpstr>Concours « Maisons et Balcons Fleuris 2019 »</vt:lpstr>
      <vt:lpstr>Catégorie :  Maisons individuelles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Catégorie :  Maisons individuelles  </vt:lpstr>
      <vt:lpstr>Présentation PowerPoint</vt:lpstr>
      <vt:lpstr>Présentation PowerPoint</vt:lpstr>
      <vt:lpstr>Présentation PowerPoint</vt:lpstr>
      <vt:lpstr>    Catégorie :    </vt:lpstr>
      <vt:lpstr>Présentation PowerPoint</vt:lpstr>
      <vt:lpstr>    Catégorie :    </vt:lpstr>
      <vt:lpstr>Présentation PowerPoint</vt:lpstr>
      <vt:lpstr>Présentation PowerPoint</vt:lpstr>
      <vt:lpstr>Présentation PowerPoint</vt:lpstr>
      <vt:lpstr>    Catégorie :    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Concours « Maisons et Balcons Fleuris 2019 »</dc:title>
  <dc:creator>Ville d'Illkirch-Graffenstaden</dc:creator>
  <cp:lastModifiedBy>melanie elmaoui</cp:lastModifiedBy>
  <cp:revision>8</cp:revision>
  <dcterms:created xsi:type="dcterms:W3CDTF">2019-08-12T13:39:56Z</dcterms:created>
  <dcterms:modified xsi:type="dcterms:W3CDTF">2019-08-13T07:43:21Z</dcterms:modified>
</cp:coreProperties>
</file>